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1" r:id="rId17"/>
    <p:sldId id="2147482467" r:id="rId18"/>
    <p:sldId id="266" r:id="rId19"/>
    <p:sldId id="267" r:id="rId20"/>
    <p:sldId id="268" r:id="rId21"/>
    <p:sldId id="271" r:id="rId22"/>
    <p:sldId id="269" r:id="rId23"/>
    <p:sldId id="273" r:id="rId24"/>
    <p:sldId id="274" r:id="rId25"/>
    <p:sldId id="272" r:id="rId26"/>
    <p:sldId id="270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2147482448" r:id="rId63"/>
    <p:sldId id="2147482449" r:id="rId64"/>
    <p:sldId id="2147478309" r:id="rId65"/>
    <p:sldId id="2147478310" r:id="rId66"/>
    <p:sldId id="2147478312" r:id="rId67"/>
    <p:sldId id="2147482450" r:id="rId68"/>
    <p:sldId id="2147478257" r:id="rId69"/>
    <p:sldId id="2147482451" r:id="rId70"/>
    <p:sldId id="2147482452" r:id="rId71"/>
    <p:sldId id="6568" r:id="rId72"/>
    <p:sldId id="6613" r:id="rId73"/>
    <p:sldId id="6614" r:id="rId74"/>
    <p:sldId id="6584" r:id="rId75"/>
    <p:sldId id="6615" r:id="rId76"/>
    <p:sldId id="6583" r:id="rId77"/>
    <p:sldId id="6616" r:id="rId78"/>
    <p:sldId id="6617" r:id="rId79"/>
    <p:sldId id="2147482453" r:id="rId80"/>
    <p:sldId id="309" r:id="rId81"/>
    <p:sldId id="2147482455" r:id="rId82"/>
    <p:sldId id="2147482454" r:id="rId83"/>
    <p:sldId id="2147482456" r:id="rId84"/>
    <p:sldId id="2147482457" r:id="rId85"/>
    <p:sldId id="2147482458" r:id="rId86"/>
    <p:sldId id="2147482459" r:id="rId87"/>
    <p:sldId id="214748246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94678"/>
  </p:normalViewPr>
  <p:slideViewPr>
    <p:cSldViewPr snapToGrid="0">
      <p:cViewPr varScale="1">
        <p:scale>
          <a:sx n="196" d="100"/>
          <a:sy n="1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08D2-896B-5C69-1833-B1651D77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787F65-EC9F-4B93-1CAF-A57E2F10C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8FEFF9-5924-1699-AC89-F68B2803D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4D3F42-943B-D6A9-C4C7-8F3F62689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A187-190A-A120-7497-348C6AC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41C3E-1B6D-2265-3E1B-DF161CA33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7C276-C3C6-B297-6E6B-E9F1C3EA0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C051E-68AB-0736-E580-F70DC05D1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9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DC3C-4765-B473-0ACB-AF95EC93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22710-BC8E-89F7-C2AD-99389447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7E3BB-DC60-A3A8-0E1E-BCEEDFC0A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F55D-7137-15D7-35E1-B519E1F8B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86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90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06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4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57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64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918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47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9113-77F7-DE18-21EB-A2FA190B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E675-E085-C95C-733A-2DD1B5BE7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D38F3-7A2F-F968-2FEF-47F19E88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EC7F-3804-5276-EF04-B6E4F6FE8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04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6F7C9-0043-86DD-4942-64758962D7CD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23173-CB44-968C-8E39-0D984ABA8CDC}"/>
              </a:ext>
            </a:extLst>
          </p:cNvPr>
          <p:cNvSpPr txBox="1"/>
          <p:nvPr/>
        </p:nvSpPr>
        <p:spPr>
          <a:xfrm>
            <a:off x="464765" y="5384879"/>
            <a:ext cx="358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VectorDB</a:t>
            </a:r>
            <a:r>
              <a:rPr lang="en-US" sz="1200" dirty="0"/>
              <a:t> Throttle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4039812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7539838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2878100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8789059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F6EFFC-D3CB-1B9E-7AA0-27D52969ACDB}"/>
              </a:ext>
            </a:extLst>
          </p:cNvPr>
          <p:cNvSpPr/>
          <p:nvPr/>
        </p:nvSpPr>
        <p:spPr>
          <a:xfrm>
            <a:off x="1424535" y="5149174"/>
            <a:ext cx="1688316" cy="8216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4FC0ED-3C41-1C20-1F80-644112F95EF5}"/>
              </a:ext>
            </a:extLst>
          </p:cNvPr>
          <p:cNvSpPr/>
          <p:nvPr/>
        </p:nvSpPr>
        <p:spPr>
          <a:xfrm>
            <a:off x="3208193" y="5149174"/>
            <a:ext cx="1688316" cy="82360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60D9A-7A56-D5A4-7FFA-AECDDE03149E}"/>
              </a:ext>
            </a:extLst>
          </p:cNvPr>
          <p:cNvSpPr/>
          <p:nvPr/>
        </p:nvSpPr>
        <p:spPr>
          <a:xfrm>
            <a:off x="5059213" y="5164258"/>
            <a:ext cx="1688316" cy="1048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9E428-4905-33AF-86EB-E32154E41F7B}"/>
              </a:ext>
            </a:extLst>
          </p:cNvPr>
          <p:cNvSpPr txBox="1"/>
          <p:nvPr/>
        </p:nvSpPr>
        <p:spPr>
          <a:xfrm>
            <a:off x="1854156" y="631971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B8F21-9B7C-A3C1-202F-C639D856CBDA}"/>
              </a:ext>
            </a:extLst>
          </p:cNvPr>
          <p:cNvSpPr txBox="1"/>
          <p:nvPr/>
        </p:nvSpPr>
        <p:spPr>
          <a:xfrm>
            <a:off x="3655949" y="63260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3FF3-E2DD-CFD8-2DB4-71B836DE8B34}"/>
              </a:ext>
            </a:extLst>
          </p:cNvPr>
          <p:cNvSpPr txBox="1"/>
          <p:nvPr/>
        </p:nvSpPr>
        <p:spPr>
          <a:xfrm>
            <a:off x="5444404" y="63197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Chunk 3</a:t>
            </a: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4" grpId="0" animBg="1"/>
      <p:bldP spid="15" grpId="0" animBg="1"/>
      <p:bldP spid="21" grpId="0"/>
      <p:bldP spid="26" grpId="0" animBg="1"/>
      <p:bldP spid="27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Chunking strategy: Other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B6234-8922-32B1-7561-ABA234CF6C40}"/>
              </a:ext>
            </a:extLst>
          </p:cNvPr>
          <p:cNvSpPr/>
          <p:nvPr/>
        </p:nvSpPr>
        <p:spPr>
          <a:xfrm>
            <a:off x="1536706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020A5622-3BCB-B850-BAFC-97C323EDFE90}"/>
              </a:ext>
            </a:extLst>
          </p:cNvPr>
          <p:cNvSpPr/>
          <p:nvPr/>
        </p:nvSpPr>
        <p:spPr>
          <a:xfrm>
            <a:off x="1938893" y="2681159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AA042-5493-8BF8-F02B-638CAD1C0542}"/>
              </a:ext>
            </a:extLst>
          </p:cNvPr>
          <p:cNvGrpSpPr/>
          <p:nvPr/>
        </p:nvGrpSpPr>
        <p:grpSpPr>
          <a:xfrm>
            <a:off x="933424" y="4753972"/>
            <a:ext cx="3093750" cy="720000"/>
            <a:chOff x="75768" y="3053169"/>
            <a:chExt cx="3093750" cy="72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1C3053-FB95-C6C2-E192-1D05F329269A}"/>
                </a:ext>
              </a:extLst>
            </p:cNvPr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5EB01-B184-8735-9C1A-EA3DF95183CF}"/>
                </a:ext>
              </a:extLst>
            </p:cNvPr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Document structure-based chunking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9996A1A-0277-98CE-41FE-6532FBFCF151}"/>
              </a:ext>
            </a:extLst>
          </p:cNvPr>
          <p:cNvSpPr/>
          <p:nvPr/>
        </p:nvSpPr>
        <p:spPr>
          <a:xfrm>
            <a:off x="5171862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Puzzle">
            <a:extLst>
              <a:ext uri="{FF2B5EF4-FFF2-40B4-BE49-F238E27FC236}">
                <a16:creationId xmlns:a16="http://schemas.microsoft.com/office/drawing/2014/main" id="{5516BB56-9A30-6DFC-79BB-A90791F9D1B8}"/>
              </a:ext>
            </a:extLst>
          </p:cNvPr>
          <p:cNvSpPr/>
          <p:nvPr/>
        </p:nvSpPr>
        <p:spPr>
          <a:xfrm>
            <a:off x="5574049" y="2681159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FD1EE0-CF6C-488E-EAF5-76387ADB742C}"/>
              </a:ext>
            </a:extLst>
          </p:cNvPr>
          <p:cNvGrpSpPr/>
          <p:nvPr/>
        </p:nvGrpSpPr>
        <p:grpSpPr>
          <a:xfrm>
            <a:off x="4568581" y="4753972"/>
            <a:ext cx="3093750" cy="720000"/>
            <a:chOff x="3710925" y="3053169"/>
            <a:chExt cx="3093750" cy="72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C0F06C-ADED-2910-D5FE-A8712A04BA73}"/>
                </a:ext>
              </a:extLst>
            </p:cNvPr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D2A52-5DF7-F17B-4217-B842724A9C55}"/>
                </a:ext>
              </a:extLst>
            </p:cNvPr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Recursive chunking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EB5B508-D255-A2BC-3E9F-5F35401F0CD4}"/>
              </a:ext>
            </a:extLst>
          </p:cNvPr>
          <p:cNvSpPr/>
          <p:nvPr/>
        </p:nvSpPr>
        <p:spPr>
          <a:xfrm>
            <a:off x="8807018" y="2278972"/>
            <a:ext cx="1887187" cy="1887187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Head with Gears">
            <a:extLst>
              <a:ext uri="{FF2B5EF4-FFF2-40B4-BE49-F238E27FC236}">
                <a16:creationId xmlns:a16="http://schemas.microsoft.com/office/drawing/2014/main" id="{6734A1DF-DAFC-7320-46EE-5E1467C12F21}"/>
              </a:ext>
            </a:extLst>
          </p:cNvPr>
          <p:cNvSpPr/>
          <p:nvPr/>
        </p:nvSpPr>
        <p:spPr>
          <a:xfrm>
            <a:off x="9209206" y="2681159"/>
            <a:ext cx="1082812" cy="10828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3B99A2-AAAF-0DF2-05C0-4BCBEAD5EE80}"/>
              </a:ext>
            </a:extLst>
          </p:cNvPr>
          <p:cNvGrpSpPr/>
          <p:nvPr/>
        </p:nvGrpSpPr>
        <p:grpSpPr>
          <a:xfrm>
            <a:off x="8203737" y="4753972"/>
            <a:ext cx="3093750" cy="720000"/>
            <a:chOff x="7346081" y="3053169"/>
            <a:chExt cx="3093750" cy="7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84CEB7-02BC-E805-FF45-11D5148FAB0E}"/>
                </a:ext>
              </a:extLst>
            </p:cNvPr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B08AD5-F076-44E4-00B3-01EB89F1920E}"/>
                </a:ext>
              </a:extLst>
            </p:cNvPr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/>
                <a:t>LLM Based chunking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201-3A50-BEB6-3F2C-BAD251C2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F1B-9093-CAF6-8BFC-A2B9EC06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Amazon Bedrock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806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3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893781" y="2097217"/>
            <a:ext cx="4029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User: “Write a poem about flowers”</a:t>
            </a:r>
          </a:p>
          <a:p>
            <a:r>
              <a:rPr lang="en-US" i="1" dirty="0"/>
              <a:t>Assistant: “ Write poem about summer</a:t>
            </a:r>
          </a:p>
          <a:p>
            <a:r>
              <a:rPr lang="en-US" i="1" dirty="0"/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35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 bit FP)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2302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(simplified)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4 x 40B x 800B = 128 000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128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A / B = 82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9 490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4173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</a:t>
                </a:r>
                <a:r>
                  <a:rPr lang="en-US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i="0" smtClean="0">
                        <a:latin typeface="Cambria Math" panose="02040503050406030204" pitchFamily="18" charset="0"/>
                      </a:rPr>
                      <m:t>FLOP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3746347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EF0B3B-BB1D-9925-FE80-F2CBF4539B20}"/>
              </a:ext>
            </a:extLst>
          </p:cNvPr>
          <p:cNvSpPr txBox="1"/>
          <p:nvPr/>
        </p:nvSpPr>
        <p:spPr>
          <a:xfrm>
            <a:off x="7772951" y="2534062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(1 single A100 GPU cannot host such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5DBFC-E199-E3FE-9476-DA5F835A3C43}"/>
              </a:ext>
            </a:extLst>
          </p:cNvPr>
          <p:cNvSpPr txBox="1"/>
          <p:nvPr/>
        </p:nvSpPr>
        <p:spPr>
          <a:xfrm>
            <a:off x="7772950" y="4288768"/>
            <a:ext cx="316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(Assuming 4</a:t>
            </a:r>
            <a:r>
              <a:rPr lang="en-US" sz="1200" dirty="0"/>
              <a:t> FLOPs per parameter per token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8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the date</a:t>
            </a:r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777" t="-4348" r="-58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777" t="-9091" r="-58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59832B-8FCF-52C9-BC3A-2E2FEEB5558C}"/>
              </a:ext>
            </a:extLst>
          </p:cNvPr>
          <p:cNvSpPr txBox="1"/>
          <p:nvPr/>
        </p:nvSpPr>
        <p:spPr>
          <a:xfrm>
            <a:off x="7709723" y="37258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F6CDDF-735E-9655-DA33-4A42C3BC746C}"/>
              </a:ext>
            </a:extLst>
          </p:cNvPr>
          <p:cNvSpPr/>
          <p:nvPr/>
        </p:nvSpPr>
        <p:spPr>
          <a:xfrm>
            <a:off x="1966714" y="1874718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FE430D-9DF9-32C0-2995-BB32B6CB7F9D}"/>
              </a:ext>
            </a:extLst>
          </p:cNvPr>
          <p:cNvSpPr/>
          <p:nvPr/>
        </p:nvSpPr>
        <p:spPr>
          <a:xfrm>
            <a:off x="1966714" y="2759935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F7E8E5-5D09-42CB-1F00-A0B5EA6C1B73}"/>
              </a:ext>
            </a:extLst>
          </p:cNvPr>
          <p:cNvSpPr/>
          <p:nvPr/>
        </p:nvSpPr>
        <p:spPr>
          <a:xfrm>
            <a:off x="1966714" y="3645152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17B24-5874-3CA3-22F3-9A8E0190C35C}"/>
              </a:ext>
            </a:extLst>
          </p:cNvPr>
          <p:cNvSpPr txBox="1"/>
          <p:nvPr/>
        </p:nvSpPr>
        <p:spPr>
          <a:xfrm>
            <a:off x="2145054" y="1907462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9785-A19D-C61F-037E-9F3B29FA31F2}"/>
              </a:ext>
            </a:extLst>
          </p:cNvPr>
          <p:cNvSpPr txBox="1"/>
          <p:nvPr/>
        </p:nvSpPr>
        <p:spPr>
          <a:xfrm>
            <a:off x="2145054" y="2759935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CB45-3A72-0CCA-B28A-4F97D49F06AD}"/>
              </a:ext>
            </a:extLst>
          </p:cNvPr>
          <p:cNvSpPr txBox="1"/>
          <p:nvPr/>
        </p:nvSpPr>
        <p:spPr>
          <a:xfrm>
            <a:off x="2145054" y="3635424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4F937-F366-C43A-C5DF-5DB955FA08BE}"/>
              </a:ext>
            </a:extLst>
          </p:cNvPr>
          <p:cNvSpPr/>
          <p:nvPr/>
        </p:nvSpPr>
        <p:spPr>
          <a:xfrm>
            <a:off x="4424569" y="187145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762595-C42F-B9E5-71FB-2D00AD0BB535}"/>
              </a:ext>
            </a:extLst>
          </p:cNvPr>
          <p:cNvSpPr/>
          <p:nvPr/>
        </p:nvSpPr>
        <p:spPr>
          <a:xfrm>
            <a:off x="4424569" y="216343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17254B-D46D-A48A-3B99-1BB0885BA6EA}"/>
              </a:ext>
            </a:extLst>
          </p:cNvPr>
          <p:cNvSpPr/>
          <p:nvPr/>
        </p:nvSpPr>
        <p:spPr>
          <a:xfrm>
            <a:off x="4424569" y="245204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79E440-FD66-223B-19CD-49D1A9D965FA}"/>
              </a:ext>
            </a:extLst>
          </p:cNvPr>
          <p:cNvSpPr/>
          <p:nvPr/>
        </p:nvSpPr>
        <p:spPr>
          <a:xfrm>
            <a:off x="6405769" y="2904549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4184BF-3049-F014-C0A6-043830845D60}"/>
              </a:ext>
            </a:extLst>
          </p:cNvPr>
          <p:cNvSpPr/>
          <p:nvPr/>
        </p:nvSpPr>
        <p:spPr>
          <a:xfrm>
            <a:off x="9401892" y="2701568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340319-EEF8-B65B-2122-E1EE6E7E7928}"/>
              </a:ext>
            </a:extLst>
          </p:cNvPr>
          <p:cNvSpPr/>
          <p:nvPr/>
        </p:nvSpPr>
        <p:spPr>
          <a:xfrm>
            <a:off x="4424569" y="2759907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9540AF-3784-669A-49F7-FF8B35A271D9}"/>
              </a:ext>
            </a:extLst>
          </p:cNvPr>
          <p:cNvSpPr/>
          <p:nvPr/>
        </p:nvSpPr>
        <p:spPr>
          <a:xfrm>
            <a:off x="4424569" y="305189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2AAA04-748F-2E3C-A933-ABC72641A05B}"/>
              </a:ext>
            </a:extLst>
          </p:cNvPr>
          <p:cNvSpPr/>
          <p:nvPr/>
        </p:nvSpPr>
        <p:spPr>
          <a:xfrm>
            <a:off x="4424569" y="334049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69A0AF-6C9E-21A1-91BE-868BA82297AF}"/>
              </a:ext>
            </a:extLst>
          </p:cNvPr>
          <p:cNvSpPr/>
          <p:nvPr/>
        </p:nvSpPr>
        <p:spPr>
          <a:xfrm>
            <a:off x="4424569" y="3648835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DB264-E70F-C591-9CDB-FC4B2F292B3E}"/>
              </a:ext>
            </a:extLst>
          </p:cNvPr>
          <p:cNvSpPr/>
          <p:nvPr/>
        </p:nvSpPr>
        <p:spPr>
          <a:xfrm>
            <a:off x="4424569" y="3940823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4D6-72D8-75A0-B08F-1C349938510C}"/>
              </a:ext>
            </a:extLst>
          </p:cNvPr>
          <p:cNvSpPr/>
          <p:nvPr/>
        </p:nvSpPr>
        <p:spPr>
          <a:xfrm>
            <a:off x="4424569" y="4229425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704CB5D-AFF0-320C-68A8-83427F8FBFCA}"/>
              </a:ext>
            </a:extLst>
          </p:cNvPr>
          <p:cNvSpPr/>
          <p:nvPr/>
        </p:nvSpPr>
        <p:spPr>
          <a:xfrm>
            <a:off x="6016663" y="1904194"/>
            <a:ext cx="389106" cy="254184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374851-9A18-B3BB-E326-21207CF4BC5F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 flipV="1">
            <a:off x="8960901" y="3173360"/>
            <a:ext cx="440991" cy="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29D26B-3DFC-C09D-4225-6484B5DCC925}"/>
              </a:ext>
            </a:extLst>
          </p:cNvPr>
          <p:cNvSpPr/>
          <p:nvPr/>
        </p:nvSpPr>
        <p:spPr>
          <a:xfrm>
            <a:off x="3435591" y="1904194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61337EA4-9661-24FA-AE1B-FE3A21D03B7D}"/>
              </a:ext>
            </a:extLst>
          </p:cNvPr>
          <p:cNvSpPr/>
          <p:nvPr/>
        </p:nvSpPr>
        <p:spPr>
          <a:xfrm>
            <a:off x="3433969" y="2769011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273DB087-4359-C4C8-F7CE-C77A8AEF97A9}"/>
              </a:ext>
            </a:extLst>
          </p:cNvPr>
          <p:cNvSpPr/>
          <p:nvPr/>
        </p:nvSpPr>
        <p:spPr>
          <a:xfrm>
            <a:off x="3442076" y="3669569"/>
            <a:ext cx="830094" cy="774677"/>
          </a:xfrm>
          <a:prstGeom prst="leftBrace">
            <a:avLst>
              <a:gd name="adj1" fmla="val 8333"/>
              <a:gd name="adj2" fmla="val 51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9" grpId="0" animBg="1"/>
      <p:bldP spid="40" grpId="0" animBg="1"/>
      <p:bldP spid="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travel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travel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307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641631" y="3504416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7" grpId="0" animBg="1"/>
      <p:bldP spid="38" grpId="0"/>
      <p:bldP spid="50" grpId="0" animBg="1"/>
      <p:bldP spid="51" grpId="0"/>
      <p:bldP spid="5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A4C5-8B26-FF8E-6D4D-3E3C5094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F51E61-1495-134D-5E0A-EA0B0A298F14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C49C8C-036C-0E19-B2EB-C5A1B02111D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01107-D410-D1AF-0694-896F0BF6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35D80E-95F7-8F0C-3C9F-1CF60895C3E6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45FD6EB-E184-A710-E42A-230C93C0E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495209-66D4-8EC6-9E8E-9A4853E4E563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DE02A2-FE87-4C71-6CCC-B902EA167DA9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2BC3E2-8DD9-854D-E3EE-1BDFDACCBE92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112CF4-A362-E592-9D77-A9F3D133B878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715560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/>
      <p:bldP spid="36" grpId="0" animBg="1"/>
      <p:bldP spid="51" grpId="0"/>
      <p:bldP spid="5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8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56D3-A8E7-0524-1074-E14DD11A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A6FE856-12F1-FADB-A4F6-FEB41E5ED99E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45325F68-900D-28A0-D60C-B413D661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Agent Demo Amazon Bedrock</a:t>
            </a:r>
            <a:br>
              <a:rPr lang="en-US" dirty="0"/>
            </a:br>
            <a:r>
              <a:rPr lang="en-US" dirty="0"/>
              <a:t>AWS Console &amp; Inline Agents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7088222" y="5834928"/>
            <a:ext cx="5030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don’t want to retrieve data every time I talk to my LLM. </a:t>
            </a:r>
            <a:br>
              <a:rPr lang="en-US" sz="1600" dirty="0"/>
            </a:br>
            <a:r>
              <a:rPr lang="en-US" sz="16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6210-EF9B-729E-A3FA-23711479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945CC580-4594-302C-E864-4F9C4207827F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EA9AB5C5-AB5F-5DB3-69F7-D50572AA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Desing - MLOPs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6E03C5-4445-294E-92B4-0B634F7BBC0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4211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11" name="Rounded Rectangle 57">
            <a:extLst>
              <a:ext uri="{FF2B5EF4-FFF2-40B4-BE49-F238E27FC236}">
                <a16:creationId xmlns:a16="http://schemas.microsoft.com/office/drawing/2014/main" id="{E5A0FD07-1723-4CEC-91F4-7DD05DB0404D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82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sp>
        <p:nvSpPr>
          <p:cNvPr id="35" name="Rounded Rectangle 57">
            <a:extLst>
              <a:ext uri="{FF2B5EF4-FFF2-40B4-BE49-F238E27FC236}">
                <a16:creationId xmlns:a16="http://schemas.microsoft.com/office/drawing/2014/main" id="{FD09D973-F7E2-41E9-B680-1219FE227034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5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57">
            <a:extLst>
              <a:ext uri="{FF2B5EF4-FFF2-40B4-BE49-F238E27FC236}">
                <a16:creationId xmlns:a16="http://schemas.microsoft.com/office/drawing/2014/main" id="{372A3A12-5935-4C49-9F56-16E800B1971B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and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90" name="Elbow Connector 216">
            <a:extLst>
              <a:ext uri="{FF2B5EF4-FFF2-40B4-BE49-F238E27FC236}">
                <a16:creationId xmlns:a16="http://schemas.microsoft.com/office/drawing/2014/main" id="{3193A1C1-3B61-428D-9FF9-9294D3A438E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5A578C-59EF-442A-B8E1-50601F396E03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D0AC16-4F6B-4A14-BD9E-2D7CA6738DA2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DE2226-8274-6C80-7819-0D43536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73291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57">
            <a:extLst>
              <a:ext uri="{FF2B5EF4-FFF2-40B4-BE49-F238E27FC236}">
                <a16:creationId xmlns:a16="http://schemas.microsoft.com/office/drawing/2014/main" id="{D070422E-9D9E-49DF-A3B1-E7325081C933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D302B509-5F77-5F4F-BC47-E153FF780DC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25EFE-7113-454A-AD34-048BD37D8006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5481D-C892-6742-A391-1EC8CFD82F0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E05AF9A-811F-CEDF-E05A-E9074383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11557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8B85DBC-4960-A9D8-22C0-657107BE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641188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2E02D-3E25-4FDD-A00E-FE9442B1BC80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354947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Sagemaker</a:t>
            </a:r>
            <a:r>
              <a:rPr lang="en-US" sz="1400" dirty="0">
                <a:solidFill>
                  <a:schemeClr val="bg1"/>
                </a:solidFill>
              </a:rPr>
              <a:t> AI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940AF2D-58A2-D534-737E-8154E4DB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571349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422E-5AF7-36FE-A29B-1631D4EB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BFF94BB-E905-9F59-A7F5-6E9A9C86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F175B-A904-0D57-28BB-5FBECD78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7" y="1157996"/>
            <a:ext cx="9328739" cy="53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0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520136" y="6215876"/>
            <a:ext cx="229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598A-8637-DD77-1FF8-0EAFB4E9D855}"/>
              </a:ext>
            </a:extLst>
          </p:cNvPr>
          <p:cNvSpPr txBox="1"/>
          <p:nvPr/>
        </p:nvSpPr>
        <p:spPr>
          <a:xfrm>
            <a:off x="503676" y="4964509"/>
            <a:ext cx="3588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/>
              <a:t>Caveats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API Payload limitations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Top K tradeoff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Concurrent execution, quotas </a:t>
            </a:r>
            <a:r>
              <a:rPr lang="en-US" sz="1200" dirty="0" err="1"/>
              <a:t>limites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3782</Words>
  <Application>Microsoft Macintosh PowerPoint</Application>
  <PresentationFormat>Widescreen</PresentationFormat>
  <Paragraphs>1458</Paragraphs>
  <Slides>87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Amazon Bedrock Presentation</vt:lpstr>
      <vt:lpstr>Exercises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Agent Demo Amazon Bedrock AWS Console &amp; Inline Agents</vt:lpstr>
      <vt:lpstr>System Desing - MLOPs</vt:lpstr>
      <vt:lpstr>MLOps-ready features and capabilities</vt:lpstr>
      <vt:lpstr>MLOps-ready features and capabilities</vt:lpstr>
      <vt:lpstr>MLOps- Design</vt:lpstr>
      <vt:lpstr>MLOps- Design</vt:lpstr>
      <vt:lpstr>MLOps- Design</vt:lpstr>
      <vt:lpstr>MLOps- Design</vt:lpstr>
      <vt:lpstr>MLOps-ready features and capabilities</vt:lpstr>
      <vt:lpstr>MLOps- Design</vt:lpstr>
      <vt:lpstr>MLOps- Design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61</cp:revision>
  <dcterms:created xsi:type="dcterms:W3CDTF">2024-11-16T07:50:51Z</dcterms:created>
  <dcterms:modified xsi:type="dcterms:W3CDTF">2024-12-15T16:46:05Z</dcterms:modified>
</cp:coreProperties>
</file>